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1dfd44a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1dfd44a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1dfd44aa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1dfd44aa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1dfd44aa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1dfd44aa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1dfd44a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1dfd44a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dfd44aa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1dfd44aa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1dfd44a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1dfd44a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1dfd44aa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1dfd44aa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1dfd44aa9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1dfd44aa9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1dfd44aa9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1dfd44aa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1dfd44aa9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1dfd44aa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8ea4e1259b0a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8ea4e1259b0a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1dfd44aa9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1dfd44aa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dfd44aa9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1dfd44aa9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1dfd44aa9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1dfd44aa9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dfd44aa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1dfd44aa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1dfd44aa9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1dfd44aa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dfd44aa9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1dfd44aa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dfd44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1dfd44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dfd445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1dfd445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1dfd445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1dfd445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1dfd445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1dfd445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dfd44aa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1dfd44aa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1dfd4457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1dfd445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dfd44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1dfd44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1dfd44a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1dfd44a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1dfd44a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1dfd44a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1dfd44a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1dfd44a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1dfd44aa9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1dfd44aa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1dfd44a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1dfd44a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947595"/>
            <a:ext cx="5361300" cy="23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88"/>
              <a:t>PLEASE HELP!</a:t>
            </a:r>
            <a:endParaRPr sz="53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Quick, Anonymous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Survey for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FINAL PROJECT</a:t>
            </a:r>
            <a:endParaRPr sz="32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Sherwin Shirazi and Ryan Smith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Study Time</a:t>
            </a:r>
            <a:endParaRPr sz="4000"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" y="1716100"/>
            <a:ext cx="6998001" cy="31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Exercise Time</a:t>
            </a:r>
            <a:endParaRPr sz="4000"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5" y="1990725"/>
            <a:ext cx="6891100" cy="2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Job Time</a:t>
            </a:r>
            <a:endParaRPr sz="4000"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1686775"/>
            <a:ext cx="7295000" cy="32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Leisure Time</a:t>
            </a:r>
            <a:endParaRPr sz="4000"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50" y="1750925"/>
            <a:ext cx="6903000" cy="319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Entertainment Preferences</a:t>
            </a:r>
            <a:endParaRPr sz="4000"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25" y="1627375"/>
            <a:ext cx="8640300" cy="3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Genre Preference</a:t>
            </a:r>
            <a:endParaRPr sz="4000"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0" y="1939349"/>
            <a:ext cx="8731850" cy="2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Estimate for Study Time</a:t>
            </a:r>
            <a:endParaRPr sz="4000"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Full Data Estimate = 13.92 hours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Weighted Estimate = 19.18 hours</a:t>
            </a:r>
            <a:endParaRPr sz="2500"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092" y="2424150"/>
            <a:ext cx="3738007" cy="24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Estimate for Job Time</a:t>
            </a:r>
            <a:endParaRPr sz="4000"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Full Data Estimate = 6.71 hours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Weighted Estimate = 12.45 hours</a:t>
            </a:r>
            <a:endParaRPr sz="2500"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850" y="2220900"/>
            <a:ext cx="3553800" cy="2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Estimate for Exercise Time</a:t>
            </a:r>
            <a:endParaRPr sz="4000"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Full Data Estimate = 5.11 hours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Weighted Estimate = 4.68 hours</a:t>
            </a:r>
            <a:endParaRPr sz="2500"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25" y="2411354"/>
            <a:ext cx="3534546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Estimate for Leisure Time</a:t>
            </a:r>
            <a:endParaRPr sz="4000"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Full Data Estimate = 14.07 hours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Weighted Estimate = 13.36 hours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of our survey</a:t>
            </a:r>
            <a:endParaRPr sz="40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95525"/>
            <a:ext cx="7505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Estimate the amount of time UGA students study, exercise, work, and relax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Determine which students at UGA are more likely to take surveys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Try to build a model to predict grades based on different combinations of variables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642750" y="628900"/>
            <a:ext cx="7858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Who is more likely to take a Survey?</a:t>
            </a:r>
            <a:endParaRPr sz="4000"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500"/>
              <a:t>UGA Total Population = 40607</a:t>
            </a:r>
            <a:endParaRPr sz="3500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813" y="2217605"/>
            <a:ext cx="3576375" cy="25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7429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Year</a:t>
            </a:r>
            <a:endParaRPr sz="4000"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579275"/>
            <a:ext cx="75057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42"/>
              <a:t>Freshman and Sophomores answer survey a lot more than expected.</a:t>
            </a:r>
            <a:endParaRPr sz="33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42"/>
              <a:t>Juniors answer survey about as expected</a:t>
            </a:r>
            <a:endParaRPr sz="33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42"/>
              <a:t>Seniors answer survey a little less than expected.</a:t>
            </a:r>
            <a:endParaRPr sz="33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42"/>
              <a:t>Graduate students answer survey a lot less than expected. </a:t>
            </a:r>
            <a:endParaRPr sz="334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42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Gender</a:t>
            </a:r>
            <a:endParaRPr sz="4000"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Male and females answer survey about as expected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Prefer not to say (which we are considering as other genders) answer survey more than expected.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Ethnicity</a:t>
            </a:r>
            <a:endParaRPr sz="4000"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American Indian, Hispanic, Multiracial, and White answer survey as expected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Asians, Hawaiian/Pacific Islander, and Other answer survey more than expected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Blacks/African-American answer survey less than expected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GA Residency</a:t>
            </a:r>
            <a:endParaRPr sz="4000"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In-state and Out-of-State student answer survey as expected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819150" y="451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College</a:t>
            </a:r>
            <a:endParaRPr sz="4000"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819150" y="1196150"/>
            <a:ext cx="7505700" cy="3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18"/>
              <a:t>Engineering, Agriculture and Environmental Science, Arts and Sciences, Journalism and Mass Communication, Vet Med, Ecology, Forestry and Natural </a:t>
            </a:r>
            <a:r>
              <a:rPr lang="en" sz="2618"/>
              <a:t>Resources</a:t>
            </a:r>
            <a:r>
              <a:rPr lang="en" sz="2618"/>
              <a:t>, No college, Public Health, Law, Environment and Design, and Other answer survey as expected</a:t>
            </a:r>
            <a:endParaRPr sz="26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18"/>
              <a:t>Public and International Affairs and Business answer survey more than expected</a:t>
            </a:r>
            <a:endParaRPr sz="26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18"/>
              <a:t>Education, Family and Consumer Science, Pharmacy, and Social Work  answer survey less than expected</a:t>
            </a:r>
            <a:endParaRPr sz="261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337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Decision Tree</a:t>
            </a:r>
            <a:endParaRPr sz="4000"/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27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What is a decision tree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Why we </a:t>
            </a:r>
            <a:r>
              <a:rPr lang="en" sz="2500"/>
              <a:t>decided</a:t>
            </a:r>
            <a:r>
              <a:rPr lang="en" sz="2500"/>
              <a:t> to use one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How to use one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200" y="1510875"/>
            <a:ext cx="6045300" cy="29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334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>
            <p:ph type="title"/>
          </p:nvPr>
        </p:nvSpPr>
        <p:spPr>
          <a:xfrm>
            <a:off x="4976950" y="12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With All Factors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7359175" y="1666825"/>
            <a:ext cx="1882200" cy="5727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 u="sng"/>
              <a:t>Accuracy=0.601</a:t>
            </a:r>
            <a:endParaRPr b="1" sz="1800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0"/>
            <a:ext cx="8334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>
            <p:ph type="title"/>
          </p:nvPr>
        </p:nvSpPr>
        <p:spPr>
          <a:xfrm>
            <a:off x="233175" y="5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With Demographic Data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259225" y="585650"/>
            <a:ext cx="1575900" cy="4602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 u="sng"/>
              <a:t>Accuracy=.516</a:t>
            </a:r>
            <a:endParaRPr b="1" sz="1800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25" y="0"/>
            <a:ext cx="8201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>
            <p:ph type="title"/>
          </p:nvPr>
        </p:nvSpPr>
        <p:spPr>
          <a:xfrm>
            <a:off x="175200" y="1052125"/>
            <a:ext cx="20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With Survey Data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235500" y="2717050"/>
            <a:ext cx="1800300" cy="4998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 u="sng"/>
              <a:t>Accuracy=.474</a:t>
            </a:r>
            <a:endParaRPr b="1" sz="1800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we collected our data</a:t>
            </a:r>
            <a:endParaRPr sz="4000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658050" y="2030325"/>
            <a:ext cx="2542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Good old fashion leg work</a:t>
            </a:r>
            <a:endParaRPr sz="2500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975" y="1800200"/>
            <a:ext cx="4717875" cy="26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Possible Biases		</a:t>
            </a:r>
            <a:endParaRPr sz="4000"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Location</a:t>
            </a:r>
            <a:endParaRPr sz="17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Time Of Day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Lying about GPA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Year</a:t>
            </a:r>
            <a:endParaRPr sz="4000"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25" y="1717575"/>
            <a:ext cx="8676524" cy="31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Gender</a:t>
            </a:r>
            <a:endParaRPr sz="4000"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1760700"/>
            <a:ext cx="8727075" cy="31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Ethnicity</a:t>
            </a:r>
            <a:endParaRPr sz="4000"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1720125"/>
            <a:ext cx="8720926" cy="31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Georgia Resident</a:t>
            </a:r>
            <a:endParaRPr sz="4000"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50" y="1694825"/>
            <a:ext cx="8664575" cy="32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College</a:t>
            </a:r>
            <a:endParaRPr sz="4000"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50" y="1057375"/>
            <a:ext cx="7223899" cy="38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Expected Grade</a:t>
            </a:r>
            <a:endParaRPr sz="4000"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88" y="1694825"/>
            <a:ext cx="8712424" cy="3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